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10"/>
    <a:srgbClr val="9D5610"/>
    <a:srgbClr val="368216"/>
    <a:srgbClr val="1D2566"/>
    <a:srgbClr val="1D4C36"/>
    <a:srgbClr val="1C007E"/>
    <a:srgbClr val="0B0050"/>
    <a:srgbClr val="230001"/>
    <a:srgbClr val="92000C"/>
    <a:srgbClr val="AB0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360" y="-88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9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CD61-DB42-AD47-A063-8752441A5B97}" type="datetimeFigureOut">
              <a:rPr lang="en-US" smtClean="0"/>
              <a:t>25/09/21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pic>
        <p:nvPicPr>
          <p:cNvPr id="9" name="Picture 8" descr="LC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3395"/>
            <a:ext cx="946614" cy="1022023"/>
          </a:xfrm>
          <a:prstGeom prst="rect">
            <a:avLst/>
          </a:prstGeom>
        </p:spPr>
      </p:pic>
      <p:pic>
        <p:nvPicPr>
          <p:cNvPr id="11" name="Picture 10" descr="NT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7" y="1159928"/>
            <a:ext cx="1196145" cy="9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vanced_search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603250"/>
            <a:ext cx="5029200" cy="2781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06854" y="603250"/>
            <a:ext cx="608189" cy="6081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4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3" y="-1587"/>
            <a:ext cx="799337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65787" y="814211"/>
            <a:ext cx="1522413" cy="4684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696200" y="4826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7696200" y="762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s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6" y="-1587"/>
            <a:ext cx="656771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4986" y="44337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arc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439"/>
            <a:ext cx="9144000" cy="609956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46900" y="8509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8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kno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1470417"/>
            <a:ext cx="9144000" cy="53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gre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tural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mmals_plu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C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5617"/>
            <a:ext cx="960576" cy="1052060"/>
          </a:xfrm>
          <a:prstGeom prst="rect">
            <a:avLst/>
          </a:prstGeom>
        </p:spPr>
      </p:pic>
      <p:pic>
        <p:nvPicPr>
          <p:cNvPr id="32" name="Picture 31" descr="NT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02" y="1168999"/>
            <a:ext cx="1196145" cy="976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0264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rn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35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pop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44178"/>
            <a:ext cx="4299640" cy="3235721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991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ttle_SS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575"/>
            <a:ext cx="9144000" cy="32102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800" y="2641600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43"/>
            <a:ext cx="9144000" cy="5532715"/>
          </a:xfrm>
          <a:prstGeom prst="rect">
            <a:avLst/>
          </a:prstGeom>
        </p:spPr>
      </p:pic>
      <p:pic>
        <p:nvPicPr>
          <p:cNvPr id="5" name="Picture 4" descr="new 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2" y="712608"/>
            <a:ext cx="7358945" cy="4917929"/>
          </a:xfrm>
          <a:prstGeom prst="roundRect">
            <a:avLst>
              <a:gd name="adj" fmla="val 18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023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-Right Arrow 18"/>
          <p:cNvSpPr/>
          <p:nvPr/>
        </p:nvSpPr>
        <p:spPr>
          <a:xfrm>
            <a:off x="373952" y="2535421"/>
            <a:ext cx="8483100" cy="491412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120083"/>
              </a:gs>
              <a:gs pos="100000">
                <a:srgbClr val="F1001F"/>
              </a:gs>
              <a:gs pos="20000">
                <a:srgbClr val="3D4B97"/>
              </a:gs>
              <a:gs pos="39000">
                <a:srgbClr val="3F8667"/>
              </a:gs>
              <a:gs pos="61000">
                <a:srgbClr val="53A72F"/>
              </a:gs>
              <a:gs pos="82000">
                <a:srgbClr val="D37222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B10010"/>
                </a:gs>
                <a:gs pos="20000">
                  <a:srgbClr val="1D2566"/>
                </a:gs>
                <a:gs pos="41000">
                  <a:srgbClr val="1D4C36"/>
                </a:gs>
                <a:gs pos="62000">
                  <a:srgbClr val="368216"/>
                </a:gs>
                <a:gs pos="83000">
                  <a:srgbClr val="9D561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0_pop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2" y="1026735"/>
            <a:ext cx="937924" cy="848762"/>
          </a:xfrm>
          <a:prstGeom prst="rect">
            <a:avLst/>
          </a:prstGeom>
        </p:spPr>
      </p:pic>
      <p:pic>
        <p:nvPicPr>
          <p:cNvPr id="5" name="Picture 4" descr="1_pop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1" y="1600970"/>
            <a:ext cx="1015154" cy="884685"/>
          </a:xfrm>
          <a:prstGeom prst="rect">
            <a:avLst/>
          </a:prstGeom>
        </p:spPr>
      </p:pic>
      <p:pic>
        <p:nvPicPr>
          <p:cNvPr id="6" name="Picture 5" descr="2_pop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01" y="1010174"/>
            <a:ext cx="1011180" cy="865017"/>
          </a:xfrm>
          <a:prstGeom prst="rect">
            <a:avLst/>
          </a:prstGeom>
        </p:spPr>
      </p:pic>
      <p:pic>
        <p:nvPicPr>
          <p:cNvPr id="7" name="Picture 6" descr="3_pop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47202"/>
            <a:ext cx="832148" cy="1023699"/>
          </a:xfrm>
          <a:prstGeom prst="rect">
            <a:avLst/>
          </a:prstGeom>
        </p:spPr>
      </p:pic>
      <p:pic>
        <p:nvPicPr>
          <p:cNvPr id="8" name="Picture 7" descr="4_pop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62" y="1025616"/>
            <a:ext cx="830244" cy="1023699"/>
          </a:xfrm>
          <a:prstGeom prst="rect">
            <a:avLst/>
          </a:prstGeom>
        </p:spPr>
      </p:pic>
      <p:pic>
        <p:nvPicPr>
          <p:cNvPr id="9" name="Picture 8" descr="5_pop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8525"/>
          </a:xfrm>
          <a:prstGeom prst="rect">
            <a:avLst/>
          </a:prstGeom>
        </p:spPr>
      </p:pic>
      <p:pic>
        <p:nvPicPr>
          <p:cNvPr id="10" name="Picture 9" descr="6_pop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8" y="1382424"/>
            <a:ext cx="976856" cy="858525"/>
          </a:xfrm>
          <a:prstGeom prst="rect">
            <a:avLst/>
          </a:prstGeom>
        </p:spPr>
      </p:pic>
      <p:pic>
        <p:nvPicPr>
          <p:cNvPr id="11" name="Picture 10" descr="7_pop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18560"/>
            <a:ext cx="1042950" cy="856936"/>
          </a:xfrm>
          <a:prstGeom prst="rect">
            <a:avLst/>
          </a:prstGeom>
        </p:spPr>
      </p:pic>
      <p:pic>
        <p:nvPicPr>
          <p:cNvPr id="12" name="Picture 11" descr="8_pop_P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22" y="1603863"/>
            <a:ext cx="994577" cy="858526"/>
          </a:xfrm>
          <a:prstGeom prst="rect">
            <a:avLst/>
          </a:prstGeom>
        </p:spPr>
      </p:pic>
      <p:pic>
        <p:nvPicPr>
          <p:cNvPr id="13" name="Picture 12" descr="9_pop_P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92" y="1022968"/>
            <a:ext cx="833983" cy="873696"/>
          </a:xfrm>
          <a:prstGeom prst="rect">
            <a:avLst/>
          </a:prstGeom>
        </p:spPr>
      </p:pic>
      <p:pic>
        <p:nvPicPr>
          <p:cNvPr id="14" name="Picture 13" descr="10_pop_P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5" y="1438690"/>
            <a:ext cx="847257" cy="10236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5556" y="2613035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Less popular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4122" y="2613035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schemeClr val="bg1"/>
                </a:solidFill>
              </a:rPr>
              <a:t>More popular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2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-Right Arrow 15"/>
          <p:cNvSpPr/>
          <p:nvPr/>
        </p:nvSpPr>
        <p:spPr>
          <a:xfrm>
            <a:off x="373952" y="2535421"/>
            <a:ext cx="8483100" cy="491412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D5D0FF"/>
              </a:gs>
              <a:gs pos="100000">
                <a:srgbClr val="230001"/>
              </a:gs>
              <a:gs pos="20000">
                <a:srgbClr val="877BB6"/>
              </a:gs>
              <a:gs pos="39000">
                <a:srgbClr val="973454"/>
              </a:gs>
              <a:gs pos="61000">
                <a:srgbClr val="AB000E"/>
              </a:gs>
              <a:gs pos="82000">
                <a:srgbClr val="92000C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230001"/>
                </a:gs>
                <a:gs pos="20000">
                  <a:srgbClr val="3C1EB6"/>
                </a:gs>
                <a:gs pos="41000">
                  <a:srgbClr val="6C0253"/>
                </a:gs>
                <a:gs pos="62000">
                  <a:srgbClr val="AB000E"/>
                </a:gs>
                <a:gs pos="83000">
                  <a:srgbClr val="92000C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1515" y="2605972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B0050"/>
                </a:solidFill>
              </a:rPr>
              <a:t>Less popular</a:t>
            </a:r>
            <a:endParaRPr lang="en-US" sz="1500" dirty="0">
              <a:solidFill>
                <a:srgbClr val="0B0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50081" y="2605972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schemeClr val="bg1"/>
                </a:solidFill>
              </a:rPr>
              <a:t>More popular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7" name="Picture 26" descr="0_pop_PD_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5" y="1028829"/>
            <a:ext cx="935611" cy="846668"/>
          </a:xfrm>
          <a:prstGeom prst="rect">
            <a:avLst/>
          </a:prstGeom>
        </p:spPr>
      </p:pic>
      <p:pic>
        <p:nvPicPr>
          <p:cNvPr id="28" name="Picture 27" descr="1_pop_PD_c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3" y="1614898"/>
            <a:ext cx="1015154" cy="884686"/>
          </a:xfrm>
          <a:prstGeom prst="rect">
            <a:avLst/>
          </a:prstGeom>
        </p:spPr>
      </p:pic>
      <p:pic>
        <p:nvPicPr>
          <p:cNvPr id="29" name="Picture 28" descr="2_pop_PD_c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56" y="1006429"/>
            <a:ext cx="1028925" cy="880197"/>
          </a:xfrm>
          <a:prstGeom prst="rect">
            <a:avLst/>
          </a:prstGeom>
        </p:spPr>
      </p:pic>
      <p:pic>
        <p:nvPicPr>
          <p:cNvPr id="30" name="Picture 29" descr="3_pop_PD_c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56475"/>
            <a:ext cx="832148" cy="1022129"/>
          </a:xfrm>
          <a:prstGeom prst="rect">
            <a:avLst/>
          </a:prstGeom>
        </p:spPr>
      </p:pic>
      <p:pic>
        <p:nvPicPr>
          <p:cNvPr id="31" name="Picture 30" descr="4_pop_PD_c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16" y="940002"/>
            <a:ext cx="1089283" cy="1162554"/>
          </a:xfrm>
          <a:prstGeom prst="rect">
            <a:avLst/>
          </a:prstGeom>
        </p:spPr>
      </p:pic>
      <p:pic>
        <p:nvPicPr>
          <p:cNvPr id="32" name="Picture 31" descr="5_pop_PD_co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9172"/>
          </a:xfrm>
          <a:prstGeom prst="rect">
            <a:avLst/>
          </a:prstGeom>
        </p:spPr>
      </p:pic>
      <p:pic>
        <p:nvPicPr>
          <p:cNvPr id="33" name="Picture 32" descr="6_pop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9" y="1382424"/>
            <a:ext cx="976855" cy="858525"/>
          </a:xfrm>
          <a:prstGeom prst="rect">
            <a:avLst/>
          </a:prstGeom>
        </p:spPr>
      </p:pic>
      <p:pic>
        <p:nvPicPr>
          <p:cNvPr id="34" name="Picture 33" descr="7_pop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22968"/>
            <a:ext cx="1042950" cy="856937"/>
          </a:xfrm>
          <a:prstGeom prst="rect">
            <a:avLst/>
          </a:prstGeom>
        </p:spPr>
      </p:pic>
      <p:pic>
        <p:nvPicPr>
          <p:cNvPr id="35" name="Picture 34" descr="8_pop_PD_co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81" y="1603863"/>
            <a:ext cx="988618" cy="853383"/>
          </a:xfrm>
          <a:prstGeom prst="rect">
            <a:avLst/>
          </a:prstGeom>
        </p:spPr>
      </p:pic>
      <p:pic>
        <p:nvPicPr>
          <p:cNvPr id="36" name="Picture 35" descr="9_pop_PD_co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7" y="999212"/>
            <a:ext cx="849632" cy="890091"/>
          </a:xfrm>
          <a:prstGeom prst="rect">
            <a:avLst/>
          </a:prstGeom>
        </p:spPr>
      </p:pic>
      <p:pic>
        <p:nvPicPr>
          <p:cNvPr id="37" name="Picture 36" descr="10_pop_PD_co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01" y="1415614"/>
            <a:ext cx="866356" cy="10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et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522111"/>
            <a:ext cx="2513869" cy="550333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91800" y="5547077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80686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29754" y="21096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60</Words>
  <Application>Microsoft Macintosh PowerPoint</Application>
  <PresentationFormat>On-screen Show (4:3)</PresentationFormat>
  <Paragraphs>34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26</cp:revision>
  <dcterms:created xsi:type="dcterms:W3CDTF">2021-09-22T15:41:09Z</dcterms:created>
  <dcterms:modified xsi:type="dcterms:W3CDTF">2021-09-25T22:12:00Z</dcterms:modified>
</cp:coreProperties>
</file>